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0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68098B-8ECD-455B-8CDD-9BA17BCCF55F}" type="datetimeFigureOut">
              <a:rPr lang="es-MX" smtClean="0"/>
              <a:pPr/>
              <a:t>23/12/2013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81F385-9144-4C5B-AE2E-17E69F89C6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b="1" dirty="0" smtClean="0">
                <a:solidFill>
                  <a:srgbClr val="FFFF00"/>
                </a:solidFill>
              </a:rPr>
              <a:t>HEMATOLOGIA EEXCEL NOVIEMBRE 2013.</a:t>
            </a:r>
            <a:endParaRPr lang="es-MX" b="1" dirty="0">
              <a:solidFill>
                <a:srgbClr val="FFFF00"/>
              </a:solidFill>
            </a:endParaRPr>
          </a:p>
        </p:txBody>
      </p:sp>
      <p:pic>
        <p:nvPicPr>
          <p:cNvPr id="7" name="Picture 7" descr="LOGOCGQ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6768752" cy="22216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7544" y="4293096"/>
            <a:ext cx="8424936" cy="256490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s-MX" b="1" dirty="0">
                <a:solidFill>
                  <a:srgbClr val="FFFF00"/>
                </a:solidFill>
              </a:rPr>
              <a:t>EVALUACION EXTERNA DE CALIDAD ENTRE LABORATORIOS.</a:t>
            </a:r>
          </a:p>
          <a:p>
            <a:pPr>
              <a:lnSpc>
                <a:spcPct val="90000"/>
              </a:lnSpc>
              <a:defRPr/>
            </a:pPr>
            <a:r>
              <a:rPr lang="es-MX" b="1" dirty="0">
                <a:solidFill>
                  <a:srgbClr val="FFFF00"/>
                </a:solidFill>
              </a:rPr>
              <a:t>CASO CLINICO EN HEMATOLOGIA </a:t>
            </a:r>
            <a:r>
              <a:rPr lang="es-MX" b="1" dirty="0" smtClean="0">
                <a:solidFill>
                  <a:srgbClr val="FFFF00"/>
                </a:solidFill>
              </a:rPr>
              <a:t>NOVIEMBRE 2013</a:t>
            </a:r>
          </a:p>
          <a:p>
            <a:pPr>
              <a:lnSpc>
                <a:spcPct val="90000"/>
              </a:lnSpc>
              <a:defRPr/>
            </a:pPr>
            <a:r>
              <a:rPr lang="es-MX" b="1" dirty="0" smtClean="0">
                <a:solidFill>
                  <a:srgbClr val="FFFF00"/>
                </a:solidFill>
              </a:rPr>
              <a:t>AUTOR: QFB </a:t>
            </a:r>
            <a:r>
              <a:rPr lang="es-MX" b="1" dirty="0">
                <a:solidFill>
                  <a:srgbClr val="FFFF00"/>
                </a:solidFill>
              </a:rPr>
              <a:t>Y EHDL JOSE LUIS GOMEZ ORTEGA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s-MX" b="1" dirty="0">
                <a:solidFill>
                  <a:srgbClr val="FFFF00"/>
                </a:solidFill>
              </a:rPr>
              <a:t>   CED. ESPECIALISTA 5052375  CED. PROF. 808525</a:t>
            </a:r>
            <a:endParaRPr lang="es-ES" b="1" dirty="0">
              <a:solidFill>
                <a:srgbClr val="FFFF00"/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PREGUNTA 5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¿ CUAL ES EL DIAGNOSTICO HEMATOLOGICO MAS CORRECTO DEL CASO CLINICO EN ESTUDIO?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A) ANEMIA HEMOLITICA ADQUIRIDA ASOCIADA A DAÑO HEPATICO CON PRESENCIA DE ACANTOCITOS.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B) ANEMIA HEMOLITICA HEREDITARIA POR HEMOGLOBINOPATIA “S”.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C) ANEMIA HEMOLITICA POR INFECCION DE PLASMODIUM VIVAX.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D) ANEMIA HEMOLITICA ADQUIRIDA ASOCIADA A PICADURA DE SERPIENTE CON PRESENCIA DE ESFEROCITOS.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E) ANEMIA HEMOLITICA AUTOINMUNITARIA POR ANTICUERPOS CALIENTES DE TIPO </a:t>
            </a:r>
            <a:r>
              <a:rPr lang="es-MX" dirty="0" err="1" smtClean="0">
                <a:solidFill>
                  <a:srgbClr val="00B0F0"/>
                </a:solidFill>
              </a:rPr>
              <a:t>IgG</a:t>
            </a:r>
            <a:r>
              <a:rPr lang="es-MX" dirty="0" smtClean="0">
                <a:solidFill>
                  <a:srgbClr val="00B0F0"/>
                </a:solidFill>
              </a:rPr>
              <a:t>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HISTORIA CLINICA.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FF00"/>
                </a:solidFill>
              </a:rPr>
              <a:t>PACIENTE MASCULINO DE 47 AÑOS DE EDAD CON HISTORIA DE PADECER HEPATITIS “C”  A PARTIR DE TRANSFUSION SANGUINEA DESDE HACE 5 AÑOS.</a:t>
            </a:r>
          </a:p>
          <a:p>
            <a:endParaRPr lang="es-MX" b="1" dirty="0" smtClean="0">
              <a:solidFill>
                <a:srgbClr val="FFFF00"/>
              </a:solidFill>
            </a:endParaRPr>
          </a:p>
          <a:p>
            <a:r>
              <a:rPr lang="es-MX" b="1" dirty="0" smtClean="0">
                <a:solidFill>
                  <a:srgbClr val="FFFF00"/>
                </a:solidFill>
              </a:rPr>
              <a:t>ANTES DE SER ESTUDIADO PRESENTÓ PALIDEZ NOTABLE Y AUMENTO DE ICTERICIA.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7494"/>
            <a:ext cx="8892480" cy="1399032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REPORTE CITOMETRIA HEMATICA</a:t>
            </a:r>
            <a:endParaRPr lang="es-MX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JOSE L. GOMEZ ORTEGA\Documents\Mis escaneos\REPORTE ANE.HEMOLIT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5587" r="25843" b="39479"/>
          <a:stretch>
            <a:fillRect/>
          </a:stretch>
        </p:blipFill>
        <p:spPr bwMode="auto">
          <a:xfrm>
            <a:off x="683568" y="1628800"/>
            <a:ext cx="7848872" cy="4170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1115616" y="60932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FF00"/>
                </a:solidFill>
              </a:rPr>
              <a:t>ARCHIVO: LABORATORIO QUIMICO CLINICO ACAPULCO</a:t>
            </a:r>
            <a:endParaRPr lang="es-MX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FROTIS PERIFERICO</a:t>
            </a:r>
            <a:endParaRPr lang="es-MX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772816"/>
            <a:ext cx="6552728" cy="410445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>
            <a:off x="2267744" y="29969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4355976" y="292494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ESTUDIOS ADICIONALES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2808"/>
            <a:ext cx="8964488" cy="4572000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BILIRRUBINA DIRECTA:     1.1 mg/dl</a:t>
            </a:r>
          </a:p>
          <a:p>
            <a:r>
              <a:rPr lang="es-MX" b="1" dirty="0" smtClean="0">
                <a:solidFill>
                  <a:srgbClr val="00B050"/>
                </a:solidFill>
              </a:rPr>
              <a:t>BILIRRUBINA INDIRECTA: 6.7 mg/dl</a:t>
            </a:r>
          </a:p>
          <a:p>
            <a:r>
              <a:rPr lang="es-MX" b="1" dirty="0" smtClean="0">
                <a:solidFill>
                  <a:srgbClr val="00B050"/>
                </a:solidFill>
              </a:rPr>
              <a:t>BILIRRUBINA TOTAL:          7.8 mg/dl </a:t>
            </a:r>
          </a:p>
          <a:p>
            <a:r>
              <a:rPr lang="es-MX" b="1" dirty="0" smtClean="0">
                <a:solidFill>
                  <a:srgbClr val="00B050"/>
                </a:solidFill>
              </a:rPr>
              <a:t>T.G.O.                                210  u/l ( 0-34)</a:t>
            </a:r>
          </a:p>
          <a:p>
            <a:r>
              <a:rPr lang="es-MX" b="1" dirty="0" smtClean="0">
                <a:solidFill>
                  <a:srgbClr val="00B050"/>
                </a:solidFill>
              </a:rPr>
              <a:t>T.G.P.                                 270  u/l ( 0-31)</a:t>
            </a:r>
          </a:p>
          <a:p>
            <a:r>
              <a:rPr lang="es-MX" b="1" dirty="0" smtClean="0">
                <a:solidFill>
                  <a:srgbClr val="00B050"/>
                </a:solidFill>
              </a:rPr>
              <a:t>FOSFATASA ALKALINA:    585  u/l (73-207)</a:t>
            </a:r>
          </a:p>
          <a:p>
            <a:r>
              <a:rPr lang="es-MX" b="1" dirty="0" smtClean="0">
                <a:solidFill>
                  <a:srgbClr val="00B050"/>
                </a:solidFill>
              </a:rPr>
              <a:t>RETICULOCITOS:               10 %  (0.5-2.0)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7030A0"/>
                </a:solidFill>
              </a:rPr>
              <a:t>PREGUNTA 1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C000"/>
                </a:solidFill>
              </a:rPr>
              <a:t>A PARTIR DE LOS DATOS DE LOS INDICES ERITROCITARIOS , ¿ COMO CLASIFICARIA LOS ERITROCITOS DEL PACIENTE?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A) MICROCITICOS HIPOCROMICOS.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B) NORMOCITICOS NORMOCROMICOS.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C) MACROCITICOS HIPERCROMICOS.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D) MICROCITICOS HIPERCROMICOS.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E) NORMOCITICOS HIPOCROMICOS.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PREGUNTA 2.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CONSIDERANDO LA HEMOGLOBINA Y LA CANTIDAD DE RETICULOCITOS ENCONTRADOS,  ¿QUE TIPO DE ANEMIA PRESENTA ELPACIENTE ?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A) ANEMIA MEGALOBLASTICA.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B) ANEMIA MACROCITICA VERDADERA.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C) ANEMIA MACROCITICA FALSA (HEMOLITICA).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D) ANEMIA FERROPENICA RELATIVA.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E) ANEMIA POR DEFICIENTE PRODUCCION DE ERITROCITOS.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PREGUNTA 3.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C000"/>
                </a:solidFill>
              </a:rPr>
              <a:t>¿QUE NOMBRE RECIBEN LOS ERITROCITOS SEÑALADOS EN LA IMAGEN DEL FROTIS PERIFERICO ?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A) ACANTOCITOS.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B) ESFEROCITOS.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C) EQUINOCITOS.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D) ESQUIZOCITOS.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E) ESFEROEQUINOCITOS.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PREGUNTA 4.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QUE INDICA EL AUMENTO DE LA BILIRRUBINA INDIRECTA EN EL PACIENTE DESDE EL PUNTO DE VISTA HEMATOLOGICO ?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A) DESTRUCCION ACELERADA DE ERITROCITOS.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B) AUMENTO DE LACTATO DESHIDROGENASA.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C) DISMINUCION EN LA PRODUCCION DE ERITROCITOS.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D) DESTRUCCION ACELERADA DE PLAQUETAS.</a:t>
            </a:r>
          </a:p>
          <a:p>
            <a:r>
              <a:rPr lang="es-MX" dirty="0" smtClean="0">
                <a:solidFill>
                  <a:srgbClr val="00B0F0"/>
                </a:solidFill>
              </a:rPr>
              <a:t>E ) TODAS LAS ANTERIORES SON CIERTAS.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</TotalTime>
  <Words>408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 HEMATOLOGIA EEXCEL NOVIEMBRE 2013.</vt:lpstr>
      <vt:lpstr>HISTORIA CLINICA.</vt:lpstr>
      <vt:lpstr>REPORTE CITOMETRIA HEMATICA</vt:lpstr>
      <vt:lpstr>FROTIS PERIFERICO</vt:lpstr>
      <vt:lpstr>ESTUDIOS ADICIONALES</vt:lpstr>
      <vt:lpstr>PREGUNTA 1</vt:lpstr>
      <vt:lpstr>PREGUNTA 2.</vt:lpstr>
      <vt:lpstr>PREGUNTA 3.</vt:lpstr>
      <vt:lpstr>PREGUNTA 4.</vt:lpstr>
      <vt:lpstr>PREGUNTA 5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HEMATOLOGIA EEXCEL NOVIEMBRE 2013.</dc:title>
  <dc:creator>JOSE L. GOMEZ ORTEGA</dc:creator>
  <cp:lastModifiedBy>Rosa Ma</cp:lastModifiedBy>
  <cp:revision>3</cp:revision>
  <dcterms:created xsi:type="dcterms:W3CDTF">2013-12-21T20:59:30Z</dcterms:created>
  <dcterms:modified xsi:type="dcterms:W3CDTF">2013-12-24T04:10:57Z</dcterms:modified>
</cp:coreProperties>
</file>